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91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ABD55B-FB1C-4E9C-A013-0BE8ACB4A9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5055F09-2ED5-43A8-BDEF-5EA2C60FC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3805B71-19CB-41AC-9AAE-78FBB6A22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650327-F707-4277-9D3D-7A8DF8D88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39E423-947D-43EF-8A20-261F7A84F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562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D19FCB-15CA-4E21-B2DD-7C2F39D3F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9EAB10-2825-40C7-AFFC-2DDBEDDBD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C08609F-951B-47C8-B0BA-8882DC6CF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B1ACE3-74AE-4931-9E96-AAF4CACF7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B378308-3336-489B-AF8C-4F5C512BF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4405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D41EC64-22D4-4FE3-B11A-397AF849FC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64C50CD-E3C5-4FE7-A345-F1DD411EB3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883B0C0-AA9F-453F-B1C0-B8B79F0FA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99B301B-FB15-41C7-9525-34BD19DF9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4370F2-E301-46D2-A37C-B7421DC95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0618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8B18DF-F91E-49A6-8FFD-488BE4FCD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BB916C7-AD66-46F2-AFBF-9777CD780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29116F9-7015-4777-9815-F99196E0A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C6E5BEA-EDE0-4895-8897-B2C558526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CFFD54-F40F-452F-962C-D198BBCF3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9928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D2655F-1B58-44C0-938B-DEA800B6C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B41D78B-490A-463E-B360-D21DB0C3C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952C88-AF20-4D5C-BB60-7FE417991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B95F49-DBCB-4C9D-BB0F-FD5D906A5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EF246D1-2EAA-4A8F-AA40-DA6A313DD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5326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324D87-5679-4636-8EF3-E3DCE8C8F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840960-601D-46E3-92BE-5358475812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B7EA347-058D-4631-BF43-065C5185C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3161ACD-4C78-46FC-9DDE-B55C38F01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95D7F26-E9F1-437B-A997-555E99F2C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5FCEE7B-169B-4CAB-816C-9C0811DF4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6053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89F444-969A-4C28-A42C-CA183A158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9283792-DD29-4D90-9BC8-82D00A5C0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996D48A-2932-475D-8654-D6F3A58C1E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E67A7E8-B00F-4EF3-9DB7-480DDC27D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3041654-F73F-4465-A503-1BCEAD3F59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1E42C55-0DC3-408A-8102-74A166C2D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C8A20B7-43B3-4610-9291-2EEADB1EB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892B421-886C-4D37-8820-FC6E5EE87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1364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D7EBB2-413C-4C96-8A6D-D46B1D8F7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7FFB679-CC91-4EB0-9239-1F9450E9D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A428CF5-3A7F-4BD9-BDC2-6A1C1C1E3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8115C43-5717-4102-BC9E-37D691114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1431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62874E6-4036-4F6F-B412-5595BF6EB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11E44A0-2DF1-461C-A42B-3446A0AF3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70656F7-AD9D-425C-96D1-923BDE8B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6373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145B3F-A66C-4906-9AC2-31CA9CE05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1DC0EE7-E2AF-4007-A0D9-02805BD7F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307D804-F931-4C9F-872B-908BBC11E0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B1904DC-F5E0-42BA-9E16-ECAD804D5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C8443D8-25CE-4E23-ADF5-B7250B163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0448ECC-E9E8-41F1-87D0-CCC5905E1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6192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674A6F-DF23-425A-8250-CC3545878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3206A26-8514-4CB6-A999-88C64D14D1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52EF548-8EB3-4278-8609-189106525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31AFD4F-C5D9-496C-A260-CB4306903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112D82F-4948-4F00-951C-76BD809A8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F10941-8BED-4EDE-A9E4-CCB43A26C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001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386C075-CB2C-47F6-BB7B-DFFCCA087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D6CAA27-422A-44DB-B474-92045DBFC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291E8E4-5F9C-453C-938F-154986192E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9C5B6-CE2B-4552-B8C5-775FC9209C67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C360C6A-3161-4901-B7E6-8AB145FFA4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62AA89-0F7F-4B11-8890-2CA9BAA893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000C6-7B6B-4250-AF00-2D6A818C2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6305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rry photo of sofa">
            <a:extLst>
              <a:ext uri="{FF2B5EF4-FFF2-40B4-BE49-F238E27FC236}">
                <a16:creationId xmlns:a16="http://schemas.microsoft.com/office/drawing/2014/main" id="{58413B56-AE1F-2B99-1FB4-BE49AEB5B1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2AD6486-392C-42BC-9639-266AE8954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zh-TW" altLang="en-US" sz="4000"/>
              <a:t>生活夢想家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9C55960-FB10-4458-A670-9ABEF00E17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US" altLang="zh-TW" sz="2000"/>
              <a:t>Life Dreamer</a:t>
            </a:r>
            <a:endParaRPr lang="zh-TW" altLang="en-US" sz="2000"/>
          </a:p>
        </p:txBody>
      </p:sp>
      <p:cxnSp>
        <p:nvCxnSpPr>
          <p:cNvPr id="18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788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11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6B1598D-FA93-406C-8A0B-E71463D62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400" dirty="0">
                <a:solidFill>
                  <a:srgbClr val="FFFFFF"/>
                </a:solidFill>
              </a:rPr>
              <a:t>耳夾 </a:t>
            </a:r>
            <a:r>
              <a:rPr lang="en-US" altLang="zh-TW" sz="5400" dirty="0">
                <a:solidFill>
                  <a:srgbClr val="FFFFFF"/>
                </a:solidFill>
              </a:rPr>
              <a:t>| </a:t>
            </a:r>
            <a:r>
              <a:rPr lang="zh-TW" altLang="en-US" sz="5400" dirty="0">
                <a:solidFill>
                  <a:srgbClr val="FFFFFF"/>
                </a:solidFill>
              </a:rPr>
              <a:t>簡約個性女神系 </a:t>
            </a:r>
            <a:r>
              <a:rPr lang="en-US" altLang="zh-TW" sz="5400" dirty="0">
                <a:solidFill>
                  <a:srgbClr val="FFFFFF"/>
                </a:solidFill>
              </a:rPr>
              <a:t>$234</a:t>
            </a:r>
            <a:endParaRPr lang="zh-TW" altLang="en-US" sz="5400" dirty="0">
              <a:solidFill>
                <a:srgbClr val="FFFFFF"/>
              </a:solidFill>
            </a:endParaRPr>
          </a:p>
        </p:txBody>
      </p:sp>
      <p:pic>
        <p:nvPicPr>
          <p:cNvPr id="5" name="內容版面配置區 4" descr="一張含有 個人, 女性 的圖片&#10;&#10;自動產生的描述">
            <a:extLst>
              <a:ext uri="{FF2B5EF4-FFF2-40B4-BE49-F238E27FC236}">
                <a16:creationId xmlns:a16="http://schemas.microsoft.com/office/drawing/2014/main" id="{EA2706BA-2EAA-4325-B968-8B51B2B2BE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77" y="307731"/>
            <a:ext cx="3987642" cy="399763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DA27DA5-BB07-4C65-9933-D6720EA560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139" y="307731"/>
            <a:ext cx="4017725" cy="399763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381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CC8BDF-FCF2-4B59-AFEC-704B26851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B9C135-3187-4121-85FB-ACCE78A29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1271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823037-B45A-4FA8-9ACA-5F40705C7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A8296B-6D4F-42F4-AC1A-8701FDD0D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389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圖片 6" descr="一張含有 文字, 室內, 布 的圖片&#10;&#10;自動產生的描述">
            <a:extLst>
              <a:ext uri="{FF2B5EF4-FFF2-40B4-BE49-F238E27FC236}">
                <a16:creationId xmlns:a16="http://schemas.microsoft.com/office/drawing/2014/main" id="{4A5295F1-0483-4033-88A9-58658956AD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54" b="7348"/>
          <a:stretch/>
        </p:blipFill>
        <p:spPr>
          <a:xfrm>
            <a:off x="869950" y="2166938"/>
            <a:ext cx="5191125" cy="3457575"/>
          </a:xfrm>
          <a:prstGeom prst="rect">
            <a:avLst/>
          </a:prstGeom>
        </p:spPr>
      </p:pic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CD44330-D0D0-4A0D-9A4C-9BDF5C6488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8742"/>
          <a:stretch/>
        </p:blipFill>
        <p:spPr>
          <a:xfrm>
            <a:off x="6132513" y="2166938"/>
            <a:ext cx="5191125" cy="345757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364DCF0-702F-4F3F-BB7B-3ACCCEC54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zh-TW" altLang="en-US" sz="3200">
                <a:solidFill>
                  <a:schemeClr val="bg1"/>
                </a:solidFill>
              </a:rPr>
              <a:t>耳釘 </a:t>
            </a:r>
            <a:r>
              <a:rPr lang="en-US" altLang="zh-TW" sz="3200">
                <a:solidFill>
                  <a:schemeClr val="bg1"/>
                </a:solidFill>
              </a:rPr>
              <a:t>| </a:t>
            </a:r>
            <a:r>
              <a:rPr lang="zh-TW" altLang="en-US" sz="3200">
                <a:solidFill>
                  <a:schemeClr val="bg1"/>
                </a:solidFill>
              </a:rPr>
              <a:t>冬季麋鹿聖誕 </a:t>
            </a:r>
            <a:r>
              <a:rPr lang="en-US" altLang="zh-TW" sz="3200">
                <a:solidFill>
                  <a:schemeClr val="bg1"/>
                </a:solidFill>
              </a:rPr>
              <a:t>$255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682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圖片 8" descr="一張含有 花, 珠寶頭飾, 配件, 項鍊 的圖片&#10;&#10;自動產生的描述">
            <a:extLst>
              <a:ext uri="{FF2B5EF4-FFF2-40B4-BE49-F238E27FC236}">
                <a16:creationId xmlns:a16="http://schemas.microsoft.com/office/drawing/2014/main" id="{6F167D4D-5A04-4402-A76F-72300DC4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313" y="2962275"/>
            <a:ext cx="3587750" cy="2819400"/>
          </a:xfrm>
          <a:prstGeom prst="rect">
            <a:avLst/>
          </a:prstGeom>
        </p:spPr>
      </p:pic>
      <p:pic>
        <p:nvPicPr>
          <p:cNvPr id="5" name="內容版面配置區 4" descr="一張含有 個人, 女性, 室內 的圖片&#10;&#10;自動產生的描述">
            <a:extLst>
              <a:ext uri="{FF2B5EF4-FFF2-40B4-BE49-F238E27FC236}">
                <a16:creationId xmlns:a16="http://schemas.microsoft.com/office/drawing/2014/main" id="{E5E2D098-A466-4345-AE48-06F2295D5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325" y="2962275"/>
            <a:ext cx="2830513" cy="2819400"/>
          </a:xfrm>
        </p:spPr>
      </p:pic>
      <p:pic>
        <p:nvPicPr>
          <p:cNvPr id="7" name="圖片 6" descr="一張含有 舊, 配件, 陶器, 瓷器 的圖片&#10;&#10;自動產生的描述">
            <a:extLst>
              <a:ext uri="{FF2B5EF4-FFF2-40B4-BE49-F238E27FC236}">
                <a16:creationId xmlns:a16="http://schemas.microsoft.com/office/drawing/2014/main" id="{9E4CFF46-9EF3-4179-83BD-6778871A24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0513" y="2962275"/>
            <a:ext cx="3370263" cy="28194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1058000-5DAE-4F40-898B-6BCC1EF21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solidFill>
                  <a:srgbClr val="FFFFFF"/>
                </a:solidFill>
              </a:rPr>
              <a:t>無耳洞耳夾 </a:t>
            </a:r>
            <a:r>
              <a:rPr lang="en-US" altLang="zh-TW" sz="4000" dirty="0">
                <a:solidFill>
                  <a:srgbClr val="FFFFFF"/>
                </a:solidFill>
              </a:rPr>
              <a:t>| </a:t>
            </a:r>
            <a:r>
              <a:rPr lang="zh-TW" altLang="en-US" sz="4000" dirty="0">
                <a:solidFill>
                  <a:srgbClr val="FFFFFF"/>
                </a:solidFill>
              </a:rPr>
              <a:t>白色戀人 </a:t>
            </a:r>
            <a:r>
              <a:rPr lang="en-US" altLang="zh-TW" sz="4000" dirty="0">
                <a:solidFill>
                  <a:srgbClr val="FFFFFF"/>
                </a:solidFill>
              </a:rPr>
              <a:t>$254</a:t>
            </a:r>
            <a:endParaRPr lang="zh-TW" altLang="en-US"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253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28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2927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圖片 8" descr="一張含有 杯子, 個人, 咖啡, 室內 的圖片&#10;&#10;自動產生的描述">
            <a:extLst>
              <a:ext uri="{FF2B5EF4-FFF2-40B4-BE49-F238E27FC236}">
                <a16:creationId xmlns:a16="http://schemas.microsoft.com/office/drawing/2014/main" id="{09AE44C5-6033-4419-A6DD-6A54B12F9E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59" y="1025400"/>
            <a:ext cx="2648371" cy="256229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BF3AE09-D530-4DA7-BDC0-44AB58B20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400" dirty="0">
                <a:solidFill>
                  <a:srgbClr val="FFFFFF"/>
                </a:solidFill>
              </a:rPr>
              <a:t>手戒 </a:t>
            </a:r>
            <a:r>
              <a:rPr lang="en-US" altLang="zh-TW" sz="5400" dirty="0">
                <a:solidFill>
                  <a:srgbClr val="FFFFFF"/>
                </a:solidFill>
              </a:rPr>
              <a:t>| </a:t>
            </a:r>
            <a:r>
              <a:rPr lang="zh-TW" altLang="en-US" sz="5400" dirty="0">
                <a:solidFill>
                  <a:srgbClr val="FFFFFF"/>
                </a:solidFill>
              </a:rPr>
              <a:t>相遇的時空 </a:t>
            </a:r>
            <a:r>
              <a:rPr lang="en-US" altLang="zh-TW" sz="5400" dirty="0">
                <a:solidFill>
                  <a:srgbClr val="FFFFFF"/>
                </a:solidFill>
              </a:rPr>
              <a:t>$228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06A3570-FF6C-49F0-BAD1-71311468D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1" y="1099814"/>
            <a:ext cx="2659472" cy="2413471"/>
          </a:xfrm>
          <a:prstGeom prst="rect">
            <a:avLst/>
          </a:prstGeom>
        </p:spPr>
      </p:pic>
      <p:pic>
        <p:nvPicPr>
          <p:cNvPr id="7" name="圖片 6" descr="一張含有 個人, 手, 手套, 配件 的圖片&#10;&#10;自動產生的描述">
            <a:extLst>
              <a:ext uri="{FF2B5EF4-FFF2-40B4-BE49-F238E27FC236}">
                <a16:creationId xmlns:a16="http://schemas.microsoft.com/office/drawing/2014/main" id="{1EE77A26-5210-421B-BA42-8E0FABB421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143" y="993136"/>
            <a:ext cx="2646677" cy="2626826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768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609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 descr="一張含有 室內 的圖片&#10;&#10;自動產生的描述">
            <a:extLst>
              <a:ext uri="{FF2B5EF4-FFF2-40B4-BE49-F238E27FC236}">
                <a16:creationId xmlns:a16="http://schemas.microsoft.com/office/drawing/2014/main" id="{3A7E13F0-D91A-474A-A292-AD0E7AB334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269" y="1097370"/>
            <a:ext cx="2648372" cy="2462986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868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4AE2FF3-C2DC-4182-A7C0-634F2CF0E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400" dirty="0">
                <a:solidFill>
                  <a:srgbClr val="FFFFFF"/>
                </a:solidFill>
              </a:rPr>
              <a:t>手戒 </a:t>
            </a:r>
            <a:r>
              <a:rPr lang="en-US" altLang="zh-TW" sz="5400" dirty="0">
                <a:solidFill>
                  <a:srgbClr val="FFFFFF"/>
                </a:solidFill>
              </a:rPr>
              <a:t>| </a:t>
            </a:r>
            <a:r>
              <a:rPr lang="zh-TW" altLang="en-US" sz="5400" dirty="0">
                <a:solidFill>
                  <a:srgbClr val="FFFFFF"/>
                </a:solidFill>
              </a:rPr>
              <a:t>交織時刻 </a:t>
            </a:r>
            <a:r>
              <a:rPr lang="en-US" altLang="zh-TW" sz="5400" dirty="0">
                <a:solidFill>
                  <a:srgbClr val="FFFFFF"/>
                </a:solidFill>
              </a:rPr>
              <a:t>$228</a:t>
            </a:r>
            <a:endParaRPr lang="zh-TW" altLang="en-US" sz="5400" dirty="0">
              <a:solidFill>
                <a:srgbClr val="FFFFFF"/>
              </a:solidFill>
            </a:endParaRPr>
          </a:p>
        </p:txBody>
      </p:sp>
      <p:pic>
        <p:nvPicPr>
          <p:cNvPr id="5" name="內容版面配置區 4" descr="一張含有 室內, 牆, 橙色 的圖片&#10;&#10;自動產生的描述">
            <a:extLst>
              <a:ext uri="{FF2B5EF4-FFF2-40B4-BE49-F238E27FC236}">
                <a16:creationId xmlns:a16="http://schemas.microsoft.com/office/drawing/2014/main" id="{BA13CA3F-B1B9-4D55-9F62-907124D69F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171" y="307731"/>
            <a:ext cx="3967654" cy="3997637"/>
          </a:xfrm>
          <a:prstGeom prst="rect">
            <a:avLst/>
          </a:prstGeom>
        </p:spPr>
      </p:pic>
      <p:pic>
        <p:nvPicPr>
          <p:cNvPr id="7" name="圖片 6" descr="一張含有 個人, 室內, 手, 化妝品 的圖片&#10;&#10;自動產生的描述">
            <a:extLst>
              <a:ext uri="{FF2B5EF4-FFF2-40B4-BE49-F238E27FC236}">
                <a16:creationId xmlns:a16="http://schemas.microsoft.com/office/drawing/2014/main" id="{D2F5A295-E23E-4350-969E-8D4EB607E9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581" y="307731"/>
            <a:ext cx="4068840" cy="399763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1017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圖片 12" descr="一張含有 個人, 男人 的圖片&#10;&#10;自動產生的描述">
            <a:extLst>
              <a:ext uri="{FF2B5EF4-FFF2-40B4-BE49-F238E27FC236}">
                <a16:creationId xmlns:a16="http://schemas.microsoft.com/office/drawing/2014/main" id="{0BA89B71-9812-4C6A-B3E2-8BB5DFE4C4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75" y="2166938"/>
            <a:ext cx="4097338" cy="3457575"/>
          </a:xfrm>
          <a:prstGeom prst="rect">
            <a:avLst/>
          </a:prstGeom>
        </p:spPr>
      </p:pic>
      <p:pic>
        <p:nvPicPr>
          <p:cNvPr id="5" name="內容版面配置區 4" descr="一張含有 個人, 服飾, 女性, 室內 的圖片&#10;&#10;自動產生的描述">
            <a:extLst>
              <a:ext uri="{FF2B5EF4-FFF2-40B4-BE49-F238E27FC236}">
                <a16:creationId xmlns:a16="http://schemas.microsoft.com/office/drawing/2014/main" id="{55F66205-7FEE-40AF-B0E3-114D77060B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250" y="2166938"/>
            <a:ext cx="3729038" cy="3457575"/>
          </a:xfrm>
        </p:spPr>
      </p:pic>
      <p:pic>
        <p:nvPicPr>
          <p:cNvPr id="11" name="圖片 10" descr="一張含有 室內, 項鍊 的圖片&#10;&#10;自動產生的描述">
            <a:extLst>
              <a:ext uri="{FF2B5EF4-FFF2-40B4-BE49-F238E27FC236}">
                <a16:creationId xmlns:a16="http://schemas.microsoft.com/office/drawing/2014/main" id="{D9E63FE6-0D79-4F59-8F86-EF58710D89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8725" y="2166938"/>
            <a:ext cx="2465388" cy="22098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34FE22DD-F046-4411-A50C-077C617A8B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8725" y="4448175"/>
            <a:ext cx="1239838" cy="1176338"/>
          </a:xfrm>
          <a:prstGeom prst="rect">
            <a:avLst/>
          </a:prstGeom>
        </p:spPr>
      </p:pic>
      <p:pic>
        <p:nvPicPr>
          <p:cNvPr id="7" name="圖片 6" descr="一張含有 室內 的圖片&#10;&#10;自動產生的描述">
            <a:extLst>
              <a:ext uri="{FF2B5EF4-FFF2-40B4-BE49-F238E27FC236}">
                <a16:creationId xmlns:a16="http://schemas.microsoft.com/office/drawing/2014/main" id="{1563B691-E5B7-4EE3-B1F1-96C5AD755D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8413" y="4448175"/>
            <a:ext cx="1154113" cy="1176338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017D0F2-872A-4CBC-AA1D-E02C49D43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zh-TW" altLang="en-US" sz="3200">
                <a:solidFill>
                  <a:schemeClr val="bg1"/>
                </a:solidFill>
              </a:rPr>
              <a:t>鎖骨鍊 </a:t>
            </a:r>
            <a:r>
              <a:rPr lang="en-US" altLang="zh-TW" sz="3200">
                <a:solidFill>
                  <a:schemeClr val="bg1"/>
                </a:solidFill>
              </a:rPr>
              <a:t>| </a:t>
            </a:r>
            <a:r>
              <a:rPr lang="zh-TW" altLang="en-US" sz="3200">
                <a:solidFill>
                  <a:schemeClr val="bg1"/>
                </a:solidFill>
              </a:rPr>
              <a:t>小茄子 </a:t>
            </a:r>
            <a:r>
              <a:rPr lang="en-US" altLang="zh-TW" sz="3200">
                <a:solidFill>
                  <a:schemeClr val="bg1"/>
                </a:solidFill>
              </a:rPr>
              <a:t>$288</a:t>
            </a:r>
            <a:endParaRPr lang="zh-TW" alt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24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2927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 descr="一張含有 鏈, 金屬器皿, 墜飾盒 的圖片&#10;&#10;自動產生的描述">
            <a:extLst>
              <a:ext uri="{FF2B5EF4-FFF2-40B4-BE49-F238E27FC236}">
                <a16:creationId xmlns:a16="http://schemas.microsoft.com/office/drawing/2014/main" id="{137F5B7E-7A88-4C94-B368-2DDE3F95D1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59" y="1055194"/>
            <a:ext cx="2648371" cy="250271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9CA8A6D-7380-4A9E-B5D1-2C0F443CA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400" dirty="0">
                <a:solidFill>
                  <a:srgbClr val="FFFFFF"/>
                </a:solidFill>
              </a:rPr>
              <a:t>鎖骨鍊 </a:t>
            </a:r>
            <a:r>
              <a:rPr lang="en-US" altLang="zh-TW" sz="5400" dirty="0">
                <a:solidFill>
                  <a:srgbClr val="FFFFFF"/>
                </a:solidFill>
              </a:rPr>
              <a:t>| </a:t>
            </a:r>
            <a:r>
              <a:rPr lang="zh-TW" altLang="en-US" sz="5400" dirty="0">
                <a:solidFill>
                  <a:srgbClr val="FFFFFF"/>
                </a:solidFill>
              </a:rPr>
              <a:t>小蠻腰頸鍊 </a:t>
            </a:r>
            <a:r>
              <a:rPr lang="en-US" altLang="zh-TW" sz="5400" dirty="0">
                <a:solidFill>
                  <a:srgbClr val="FFFFFF"/>
                </a:solidFill>
              </a:rPr>
              <a:t>$245</a:t>
            </a:r>
            <a:endParaRPr lang="zh-TW" altLang="en-US" sz="5400" dirty="0">
              <a:solidFill>
                <a:srgbClr val="FFFFFF"/>
              </a:solidFill>
            </a:endParaRPr>
          </a:p>
        </p:txBody>
      </p:sp>
      <p:pic>
        <p:nvPicPr>
          <p:cNvPr id="5" name="內容版面配置區 4" descr="一張含有 鏈, 金屬器皿 的圖片&#10;&#10;自動產生的描述">
            <a:extLst>
              <a:ext uri="{FF2B5EF4-FFF2-40B4-BE49-F238E27FC236}">
                <a16:creationId xmlns:a16="http://schemas.microsoft.com/office/drawing/2014/main" id="{6B9C3E2F-C35C-431A-A34F-36E434FB53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1" y="1188362"/>
            <a:ext cx="2659472" cy="2236374"/>
          </a:xfrm>
          <a:prstGeom prst="rect">
            <a:avLst/>
          </a:prstGeom>
        </p:spPr>
      </p:pic>
      <p:pic>
        <p:nvPicPr>
          <p:cNvPr id="9" name="圖片 8" descr="一張含有 配件 的圖片&#10;&#10;自動產生的描述">
            <a:extLst>
              <a:ext uri="{FF2B5EF4-FFF2-40B4-BE49-F238E27FC236}">
                <a16:creationId xmlns:a16="http://schemas.microsoft.com/office/drawing/2014/main" id="{55D2FB75-CFDA-4F92-8FFE-97B84D2A2B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143" y="1019603"/>
            <a:ext cx="2646677" cy="2573893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768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609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 descr="一張含有 個人, 女性, 襯衫 的圖片&#10;&#10;自動產生的描述">
            <a:extLst>
              <a:ext uri="{FF2B5EF4-FFF2-40B4-BE49-F238E27FC236}">
                <a16:creationId xmlns:a16="http://schemas.microsoft.com/office/drawing/2014/main" id="{9BC21B95-306C-4CA2-BD79-E31AA4B898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269" y="1143717"/>
            <a:ext cx="2648372" cy="2370292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4662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69BBD8A-A233-472F-B3B9-28256BFC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400" dirty="0">
                <a:solidFill>
                  <a:srgbClr val="FFFFFF"/>
                </a:solidFill>
              </a:rPr>
              <a:t>耳鍊 </a:t>
            </a:r>
            <a:r>
              <a:rPr lang="en-US" altLang="zh-TW" sz="5400" dirty="0">
                <a:solidFill>
                  <a:srgbClr val="FFFFFF"/>
                </a:solidFill>
              </a:rPr>
              <a:t>| </a:t>
            </a:r>
            <a:r>
              <a:rPr lang="zh-TW" altLang="en-US" sz="5400" dirty="0">
                <a:solidFill>
                  <a:srgbClr val="FFFFFF"/>
                </a:solidFill>
              </a:rPr>
              <a:t>女神必搭水鑽鍊 </a:t>
            </a:r>
            <a:r>
              <a:rPr lang="en-US" altLang="zh-TW" sz="5400" dirty="0">
                <a:solidFill>
                  <a:srgbClr val="FFFFFF"/>
                </a:solidFill>
              </a:rPr>
              <a:t>$111</a:t>
            </a:r>
            <a:endParaRPr lang="zh-TW" altLang="en-US" sz="5400" dirty="0">
              <a:solidFill>
                <a:srgbClr val="FFFFFF"/>
              </a:solidFill>
            </a:endParaRPr>
          </a:p>
        </p:txBody>
      </p:sp>
      <p:pic>
        <p:nvPicPr>
          <p:cNvPr id="5" name="內容版面配置區 4" descr="一張含有 個人, 女性 的圖片&#10;&#10;自動產生的描述">
            <a:extLst>
              <a:ext uri="{FF2B5EF4-FFF2-40B4-BE49-F238E27FC236}">
                <a16:creationId xmlns:a16="http://schemas.microsoft.com/office/drawing/2014/main" id="{2AD7E38E-960D-49D2-B7AE-3BA9CA2E76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734" y="307731"/>
            <a:ext cx="2488528" cy="3997637"/>
          </a:xfrm>
          <a:prstGeom prst="rect">
            <a:avLst/>
          </a:prstGeom>
        </p:spPr>
      </p:pic>
      <p:pic>
        <p:nvPicPr>
          <p:cNvPr id="7" name="圖片 6" descr="一張含有 個人, 室內 的圖片&#10;&#10;自動產生的描述">
            <a:extLst>
              <a:ext uri="{FF2B5EF4-FFF2-40B4-BE49-F238E27FC236}">
                <a16:creationId xmlns:a16="http://schemas.microsoft.com/office/drawing/2014/main" id="{CFB74237-FBE1-46BF-9592-E48F456A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109" y="307731"/>
            <a:ext cx="3747785" cy="399763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470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8C6A50A-EFD5-4534-8A34-EB5FC3318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400" dirty="0">
                <a:solidFill>
                  <a:srgbClr val="FFFFFF"/>
                </a:solidFill>
              </a:rPr>
              <a:t>耳飾 </a:t>
            </a:r>
            <a:r>
              <a:rPr lang="en-US" altLang="zh-TW" sz="5400" dirty="0">
                <a:solidFill>
                  <a:srgbClr val="FFFFFF"/>
                </a:solidFill>
              </a:rPr>
              <a:t>| </a:t>
            </a:r>
            <a:r>
              <a:rPr lang="zh-TW" altLang="en-US" sz="5400" dirty="0">
                <a:solidFill>
                  <a:srgbClr val="FFFFFF"/>
                </a:solidFill>
              </a:rPr>
              <a:t>鏤空山茶花 </a:t>
            </a:r>
            <a:r>
              <a:rPr lang="en-US" altLang="zh-TW" sz="5400" dirty="0">
                <a:solidFill>
                  <a:srgbClr val="FFFFFF"/>
                </a:solidFill>
              </a:rPr>
              <a:t>$133</a:t>
            </a:r>
          </a:p>
        </p:txBody>
      </p:sp>
      <p:pic>
        <p:nvPicPr>
          <p:cNvPr id="5" name="內容版面配置區 4" descr="一張含有 室內, 配件 的圖片&#10;&#10;自動產生的描述">
            <a:extLst>
              <a:ext uri="{FF2B5EF4-FFF2-40B4-BE49-F238E27FC236}">
                <a16:creationId xmlns:a16="http://schemas.microsoft.com/office/drawing/2014/main" id="{E89FE401-BBFD-4425-8498-3048582F62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585138"/>
            <a:ext cx="3425609" cy="3442822"/>
          </a:xfrm>
          <a:prstGeom prst="rect">
            <a:avLst/>
          </a:prstGeom>
        </p:spPr>
      </p:pic>
      <p:pic>
        <p:nvPicPr>
          <p:cNvPr id="7" name="圖片 6" descr="一張含有 配件 的圖片&#10;&#10;自動產生的描述">
            <a:extLst>
              <a:ext uri="{FF2B5EF4-FFF2-40B4-BE49-F238E27FC236}">
                <a16:creationId xmlns:a16="http://schemas.microsoft.com/office/drawing/2014/main" id="{02E5576B-2FE2-4583-9F60-E6439F7214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729" y="611346"/>
            <a:ext cx="3433324" cy="339040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圖片 8">
            <a:extLst>
              <a:ext uri="{FF2B5EF4-FFF2-40B4-BE49-F238E27FC236}">
                <a16:creationId xmlns:a16="http://schemas.microsoft.com/office/drawing/2014/main" id="{CF02D8B2-022C-4FB3-81CA-D79B229586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725" y="595235"/>
            <a:ext cx="3423916" cy="3467256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42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81</Words>
  <Application>Microsoft Office PowerPoint</Application>
  <PresentationFormat>寬螢幕</PresentationFormat>
  <Paragraphs>11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佈景主題</vt:lpstr>
      <vt:lpstr>生活夢想家</vt:lpstr>
      <vt:lpstr>耳釘 | 冬季麋鹿聖誕 $255</vt:lpstr>
      <vt:lpstr>無耳洞耳夾 | 白色戀人 $254</vt:lpstr>
      <vt:lpstr>手戒 | 相遇的時空 $228</vt:lpstr>
      <vt:lpstr>手戒 | 交織時刻 $228</vt:lpstr>
      <vt:lpstr>鎖骨鍊 | 小茄子 $288</vt:lpstr>
      <vt:lpstr>鎖骨鍊 | 小蠻腰頸鍊 $245</vt:lpstr>
      <vt:lpstr>耳鍊 | 女神必搭水鑽鍊 $111</vt:lpstr>
      <vt:lpstr>耳飾 | 鏤空山茶花 $133</vt:lpstr>
      <vt:lpstr>耳夾 | 簡約個性女神系 $234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生活夢想家</dc:title>
  <dc:creator>帆 廖</dc:creator>
  <cp:lastModifiedBy>帆 廖</cp:lastModifiedBy>
  <cp:revision>1</cp:revision>
  <dcterms:created xsi:type="dcterms:W3CDTF">2022-04-28T15:14:39Z</dcterms:created>
  <dcterms:modified xsi:type="dcterms:W3CDTF">2022-04-28T15:58:54Z</dcterms:modified>
</cp:coreProperties>
</file>

<file path=docProps/thumbnail.jpeg>
</file>